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 伸哉" initials="佐藤" lastIdx="2" clrIdx="0">
    <p:extLst>
      <p:ext uri="{19B8F6BF-5375-455C-9EA6-DF929625EA0E}">
        <p15:presenceInfo xmlns:p15="http://schemas.microsoft.com/office/powerpoint/2012/main" userId="佐藤 伸哉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6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openxmlformats.org/officeDocument/2006/relationships/customXml" Target="../customXml/item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66C61-6749-4439-A40E-426A0499642F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0A0B0-7C6B-4954-A3A9-E536215941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15895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6A395-01F6-446B-AC26-9E0821677D85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48D07-1D2A-448D-8447-D2AD15D9A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53350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48D07-1D2A-448D-8447-D2AD15D9AE1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75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48D07-1D2A-448D-8447-D2AD15D9AE1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07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71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6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40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9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6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35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37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05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92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16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73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8C34A-2DF3-4439-B7DA-EF19B2B408E2}" type="datetimeFigureOut">
              <a:rPr kumimoji="1" lang="ja-JP" altLang="en-US" smtClean="0"/>
              <a:t>2020/9/15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3F2C4-E8FF-44E2-AF96-B80D79752D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69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125747"/>
              </p:ext>
            </p:extLst>
          </p:nvPr>
        </p:nvGraphicFramePr>
        <p:xfrm>
          <a:off x="144000" y="108000"/>
          <a:ext cx="6660000" cy="4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2942926550"/>
                    </a:ext>
                  </a:extLst>
                </a:gridCol>
                <a:gridCol w="5508000">
                  <a:extLst>
                    <a:ext uri="{9D8B030D-6E8A-4147-A177-3AD203B41FA5}">
                      <a16:colId xmlns:a16="http://schemas.microsoft.com/office/drawing/2014/main" val="107327035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Company</a:t>
                      </a:r>
                      <a:r>
                        <a:rPr kumimoji="1" lang="en-US" altLang="ja-JP" sz="1100" b="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Name</a:t>
                      </a:r>
                      <a:endParaRPr kumimoji="1" lang="ja-JP" altLang="en-US" sz="1100" b="0" dirty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/>
                      <a:endParaRPr kumimoji="1" lang="ja-JP" altLang="en-US" sz="1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78883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28363"/>
              </p:ext>
            </p:extLst>
          </p:nvPr>
        </p:nvGraphicFramePr>
        <p:xfrm>
          <a:off x="144000" y="648000"/>
          <a:ext cx="6660000" cy="362196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3197112521"/>
                    </a:ext>
                  </a:extLst>
                </a:gridCol>
                <a:gridCol w="5508000">
                  <a:extLst>
                    <a:ext uri="{9D8B030D-6E8A-4147-A177-3AD203B41FA5}">
                      <a16:colId xmlns:a16="http://schemas.microsoft.com/office/drawing/2014/main" val="3496264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Website</a:t>
                      </a:r>
                      <a:r>
                        <a:rPr kumimoji="1" lang="en-US" altLang="ja-JP" sz="1100" b="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URL</a:t>
                      </a:r>
                      <a:endParaRPr kumimoji="1" lang="en-US" altLang="ja-JP" sz="1100" b="0" dirty="0" smtClean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/>
                      <a:endParaRPr kumimoji="1" lang="ja-JP" altLang="en-US" sz="105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0727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Company</a:t>
                      </a:r>
                    </a:p>
                    <a:p>
                      <a:pPr algn="ctr"/>
                      <a:r>
                        <a:rPr kumimoji="1" lang="en-US" altLang="ja-JP" sz="1100" b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Outline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kumimoji="1" lang="en-US" altLang="ja-JP" sz="1050" b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【Address】 </a:t>
                      </a:r>
                    </a:p>
                    <a:p>
                      <a:pPr marL="144000"/>
                      <a:endParaRPr kumimoji="1" lang="ja-JP" altLang="en-US" sz="105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3543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kumimoji="1" lang="en-US" altLang="ja-JP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【Contents</a:t>
                      </a:r>
                      <a:r>
                        <a:rPr kumimoji="1" lang="en-US" altLang="ja-JP" sz="105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of Business】 </a:t>
                      </a:r>
                      <a:endParaRPr kumimoji="1" lang="en-US" altLang="ja-JP" sz="1050" dirty="0" smtClean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8622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kumimoji="1" lang="en-US" altLang="ja-JP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【Overseas</a:t>
                      </a:r>
                      <a:r>
                        <a:rPr kumimoji="1" lang="en-US" altLang="ja-JP" sz="105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Offices</a:t>
                      </a:r>
                      <a:r>
                        <a:rPr kumimoji="1" lang="en-US" altLang="ja-JP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】 </a:t>
                      </a:r>
                    </a:p>
                    <a:p>
                      <a:pPr marL="0"/>
                      <a:endParaRPr kumimoji="1"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/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73842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Contact</a:t>
                      </a:r>
                      <a:r>
                        <a:rPr kumimoji="1" lang="en-US" altLang="ja-JP" sz="110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Information</a:t>
                      </a:r>
                      <a:endParaRPr kumimoji="1" lang="ja-JP" altLang="en-US" sz="1100" dirty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kumimoji="1" lang="en-US" altLang="ja-JP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【Department】 </a:t>
                      </a:r>
                      <a:endParaRPr kumimoji="1" lang="ja-JP" altLang="en-US" sz="1050" dirty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1748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05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Tel:</a:t>
                      </a:r>
                      <a:r>
                        <a:rPr kumimoji="1" lang="ja-JP" altLang="en-US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en-US" altLang="ja-JP" sz="1050" dirty="0" smtClean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20000"/>
                        </a:lnSpc>
                      </a:pPr>
                      <a:r>
                        <a:rPr kumimoji="1" lang="en-US" altLang="ja-JP" sz="1050" baseline="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E-Mail:</a:t>
                      </a:r>
                      <a:r>
                        <a:rPr kumimoji="1" lang="ja-JP" altLang="en-US" sz="1050" dirty="0" smtClean="0"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ja-JP" altLang="en-US" sz="1050" dirty="0"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556783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363973"/>
              </p:ext>
            </p:extLst>
          </p:nvPr>
        </p:nvGraphicFramePr>
        <p:xfrm>
          <a:off x="144000" y="4356000"/>
          <a:ext cx="6660000" cy="55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2942926550"/>
                    </a:ext>
                  </a:extLst>
                </a:gridCol>
                <a:gridCol w="5508000">
                  <a:extLst>
                    <a:ext uri="{9D8B030D-6E8A-4147-A177-3AD203B41FA5}">
                      <a16:colId xmlns:a16="http://schemas.microsoft.com/office/drawing/2014/main" val="1073270358"/>
                    </a:ext>
                  </a:extLst>
                </a:gridCol>
              </a:tblGrid>
              <a:tr h="550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Company</a:t>
                      </a:r>
                      <a:r>
                        <a:rPr kumimoji="1" lang="en-US" altLang="ja-JP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PR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78883"/>
                  </a:ext>
                </a:extLst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1476000" y="5057775"/>
            <a:ext cx="5220000" cy="4394569"/>
          </a:xfrm>
          <a:prstGeom prst="roundRect">
            <a:avLst>
              <a:gd name="adj" fmla="val 26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原稿作成上の留意点</a:t>
            </a:r>
            <a:endParaRPr lang="en-US" altLang="ja-JP" sz="11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altLang="ja-JP" sz="1100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>
                <a:solidFill>
                  <a:schemeClr val="bg1"/>
                </a:solidFill>
              </a:rPr>
              <a:t>・ホームページに</a:t>
            </a:r>
            <a:r>
              <a:rPr lang="ja-JP" altLang="en-US" sz="1100" dirty="0" smtClean="0">
                <a:solidFill>
                  <a:schemeClr val="bg1"/>
                </a:solidFill>
              </a:rPr>
              <a:t>掲載します</a:t>
            </a:r>
            <a:r>
              <a:rPr lang="ja-JP" altLang="en-US" sz="1100" dirty="0">
                <a:solidFill>
                  <a:schemeClr val="bg1"/>
                </a:solidFill>
              </a:rPr>
              <a:t>ので、記載内容には十分</a:t>
            </a:r>
            <a:r>
              <a:rPr lang="ja-JP" altLang="en-US" sz="1100" dirty="0" smtClean="0">
                <a:solidFill>
                  <a:schemeClr val="bg1"/>
                </a:solidFill>
              </a:rPr>
              <a:t>に御注意</a:t>
            </a:r>
            <a:r>
              <a:rPr lang="ja-JP" altLang="en-US" sz="1100" dirty="0">
                <a:solidFill>
                  <a:schemeClr val="bg1"/>
                </a:solidFill>
              </a:rPr>
              <a:t>を</a:t>
            </a:r>
            <a:r>
              <a:rPr lang="ja-JP" altLang="en-US" sz="1100" dirty="0" smtClean="0">
                <a:solidFill>
                  <a:schemeClr val="bg1"/>
                </a:solidFill>
              </a:rPr>
              <a:t>お願いします</a:t>
            </a:r>
            <a:r>
              <a:rPr lang="ja-JP" altLang="en-US" sz="1100" dirty="0">
                <a:solidFill>
                  <a:schemeClr val="bg1"/>
                </a:solidFill>
              </a:rPr>
              <a:t>。</a:t>
            </a:r>
            <a:endParaRPr lang="en-US" altLang="ja-JP" sz="1100" dirty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・原稿は英文にて作成してください。</a:t>
            </a:r>
            <a:endParaRPr lang="en-US" altLang="ja-JP" sz="1100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・フォントは</a:t>
            </a:r>
            <a:r>
              <a:rPr lang="en-US" altLang="ja-JP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Roman, </a:t>
            </a:r>
            <a:r>
              <a:rPr lang="ja-JP" altLang="en-US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サイズは</a:t>
            </a:r>
            <a:r>
              <a:rPr lang="en-US" altLang="ja-JP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10pt</a:t>
            </a:r>
            <a:r>
              <a:rPr lang="ja-JP" altLang="en-US" sz="1100" dirty="0" smtClean="0">
                <a:solidFill>
                  <a:schemeClr val="bg1"/>
                </a:solidFill>
              </a:rPr>
              <a:t>以上を使用してください。</a:t>
            </a:r>
            <a:endParaRPr lang="en-US" altLang="ja-JP" sz="1100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・</a:t>
            </a:r>
            <a:r>
              <a:rPr lang="ja-JP" altLang="en-US" sz="1100" u="sng" dirty="0" smtClean="0">
                <a:solidFill>
                  <a:schemeClr val="bg1"/>
                </a:solidFill>
              </a:rPr>
              <a:t>余白、セルの幅は、変更しないでください。</a:t>
            </a:r>
            <a:endParaRPr lang="en-US" altLang="ja-JP" sz="1100" u="sng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・</a:t>
            </a:r>
            <a:r>
              <a:rPr lang="ja-JP" altLang="en-US" sz="1100" u="sng" dirty="0" smtClean="0">
                <a:solidFill>
                  <a:schemeClr val="bg1"/>
                </a:solidFill>
              </a:rPr>
              <a:t>セルの高さは、調整していただいて構いませんが、全体が</a:t>
            </a:r>
            <a:r>
              <a:rPr lang="en-US" altLang="ja-JP" sz="1100" u="sng" dirty="0" smtClean="0">
                <a:solidFill>
                  <a:schemeClr val="bg1"/>
                </a:solidFill>
              </a:rPr>
              <a:t>A</a:t>
            </a:r>
            <a:r>
              <a:rPr lang="ja-JP" altLang="en-US" sz="1100" u="sng" dirty="0" smtClean="0">
                <a:solidFill>
                  <a:schemeClr val="bg1"/>
                </a:solidFill>
              </a:rPr>
              <a:t>４縦</a:t>
            </a:r>
            <a:r>
              <a:rPr lang="en-US" altLang="ja-JP" sz="1100" u="sng" dirty="0" smtClean="0">
                <a:solidFill>
                  <a:schemeClr val="bg1"/>
                </a:solidFill>
              </a:rPr>
              <a:t>2</a:t>
            </a:r>
            <a:r>
              <a:rPr lang="ja-JP" altLang="en-US" sz="1100" u="sng" dirty="0" smtClean="0">
                <a:solidFill>
                  <a:schemeClr val="bg1"/>
                </a:solidFill>
              </a:rPr>
              <a:t>枚に収まるようにしてください。</a:t>
            </a:r>
            <a:endParaRPr lang="en-US" altLang="ja-JP" sz="1100" u="sng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 smtClean="0">
                <a:solidFill>
                  <a:schemeClr val="bg1"/>
                </a:solidFill>
              </a:rPr>
              <a:t>・「企業</a:t>
            </a:r>
            <a:r>
              <a:rPr lang="ja-JP" altLang="en-US" sz="1100" dirty="0">
                <a:solidFill>
                  <a:schemeClr val="bg1"/>
                </a:solidFill>
              </a:rPr>
              <a:t>紹介</a:t>
            </a:r>
            <a:r>
              <a:rPr lang="ja-JP" altLang="en-US" sz="1100" dirty="0" smtClean="0">
                <a:solidFill>
                  <a:schemeClr val="bg1"/>
                </a:solidFill>
              </a:rPr>
              <a:t>」の欄には、御社の製品紹介、技術紹介、海外展開事例（国・地域、概要）等を記載して下さい</a:t>
            </a:r>
            <a:r>
              <a:rPr lang="ja-JP" altLang="en-US" sz="1100" dirty="0" smtClean="0">
                <a:solidFill>
                  <a:schemeClr val="bg1"/>
                </a:solidFill>
              </a:rPr>
              <a:t>。</a:t>
            </a:r>
            <a:endParaRPr lang="en-US" altLang="ja-JP" sz="1100" dirty="0" smtClean="0">
              <a:solidFill>
                <a:schemeClr val="bg1"/>
              </a:solidFill>
            </a:endParaRPr>
          </a:p>
          <a:p>
            <a:pPr marL="72000">
              <a:lnSpc>
                <a:spcPct val="150000"/>
              </a:lnSpc>
            </a:pPr>
            <a:r>
              <a:rPr lang="ja-JP" altLang="en-US" sz="1100" dirty="0">
                <a:solidFill>
                  <a:schemeClr val="bg1"/>
                </a:solidFill>
              </a:rPr>
              <a:t>　</a:t>
            </a:r>
            <a:r>
              <a:rPr lang="ja-JP" altLang="en-US" sz="1100" dirty="0" smtClean="0">
                <a:solidFill>
                  <a:schemeClr val="bg1"/>
                </a:solidFill>
              </a:rPr>
              <a:t>また</a:t>
            </a:r>
            <a:r>
              <a:rPr lang="ja-JP" altLang="en-US" sz="1100" dirty="0">
                <a:solidFill>
                  <a:schemeClr val="bg1"/>
                </a:solidFill>
              </a:rPr>
              <a:t>、</a:t>
            </a:r>
            <a:r>
              <a:rPr lang="ja-JP" altLang="en-US" sz="1100" dirty="0" smtClean="0">
                <a:solidFill>
                  <a:schemeClr val="bg1"/>
                </a:solidFill>
              </a:rPr>
              <a:t>写真や図表等</a:t>
            </a:r>
            <a:r>
              <a:rPr lang="ja-JP" altLang="en-US" sz="1100" dirty="0">
                <a:solidFill>
                  <a:schemeClr val="bg1"/>
                </a:solidFill>
              </a:rPr>
              <a:t>の</a:t>
            </a:r>
            <a:r>
              <a:rPr lang="ja-JP" altLang="en-US" sz="1100" dirty="0" smtClean="0">
                <a:solidFill>
                  <a:schemeClr val="bg1"/>
                </a:solidFill>
              </a:rPr>
              <a:t>添付も可能です。</a:t>
            </a:r>
            <a:endParaRPr lang="en-US" altLang="ja-JP" sz="11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4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32865"/>
              </p:ext>
            </p:extLst>
          </p:nvPr>
        </p:nvGraphicFramePr>
        <p:xfrm>
          <a:off x="144000" y="144000"/>
          <a:ext cx="6660000" cy="96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2942926550"/>
                    </a:ext>
                  </a:extLst>
                </a:gridCol>
                <a:gridCol w="5508000">
                  <a:extLst>
                    <a:ext uri="{9D8B030D-6E8A-4147-A177-3AD203B41FA5}">
                      <a16:colId xmlns:a16="http://schemas.microsoft.com/office/drawing/2014/main" val="1073270358"/>
                    </a:ext>
                  </a:extLst>
                </a:gridCol>
              </a:tblGrid>
              <a:tr h="9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Company</a:t>
                      </a:r>
                      <a:r>
                        <a:rPr kumimoji="1" lang="en-US" altLang="ja-JP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PR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72000"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78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2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09F83C92F37C48A913C9A26C1D101F" ma:contentTypeVersion="14" ma:contentTypeDescription="Create a new document." ma:contentTypeScope="" ma:versionID="c9afb0976db7a0812a24e743db4c230d">
  <xsd:schema xmlns:xsd="http://www.w3.org/2001/XMLSchema" xmlns:xs="http://www.w3.org/2001/XMLSchema" xmlns:p="http://schemas.microsoft.com/office/2006/metadata/properties" xmlns:ns2="3b075617-cfff-4d0f-bb35-b67826607ff8" xmlns:ns3="cd25bef4-4b0f-484f-9702-d55bbc6c83b1" targetNamespace="http://schemas.microsoft.com/office/2006/metadata/properties" ma:root="true" ma:fieldsID="83854ad62212b7b6524d4563e8ea83e6" ns2:_="" ns3:_="">
    <xsd:import namespace="3b075617-cfff-4d0f-bb35-b67826607ff8"/>
    <xsd:import namespace="cd25bef4-4b0f-484f-9702-d55bbc6c83b1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75617-cfff-4d0f-bb35-b67826607ff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25bef4-4b0f-484f-9702-d55bbc6c83b1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49d76b0-885d-4ab1-9659-cb2d6197fc26}" ma:internalName="TaxCatchAll" ma:showField="CatchAllData" ma:web="cd25bef4-4b0f-484f-9702-d55bbc6c83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25bef4-4b0f-484f-9702-d55bbc6c83b1" xsi:nil="true"/>
    <lcf76f155ced4ddcb4097134ff3c332f xmlns="3b075617-cfff-4d0f-bb35-b67826607f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33CF40-597D-41F8-AA92-703C1AC42C57}"/>
</file>

<file path=customXml/itemProps2.xml><?xml version="1.0" encoding="utf-8"?>
<ds:datastoreItem xmlns:ds="http://schemas.openxmlformats.org/officeDocument/2006/customXml" ds:itemID="{BFF0CB9C-A6BF-40FE-B0CC-28836E47BB6D}"/>
</file>

<file path=customXml/itemProps3.xml><?xml version="1.0" encoding="utf-8"?>
<ds:datastoreItem xmlns:ds="http://schemas.openxmlformats.org/officeDocument/2006/customXml" ds:itemID="{7A7A6DF5-4A77-4CAD-8F0B-D91708203C07}"/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169</Words>
  <Application>Microsoft Office PowerPoint</Application>
  <PresentationFormat>A4 210 x 297 mm</PresentationFormat>
  <Paragraphs>28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伸哉</dc:creator>
  <cp:lastModifiedBy>照井 奈々帆</cp:lastModifiedBy>
  <cp:revision>84</cp:revision>
  <dcterms:created xsi:type="dcterms:W3CDTF">2020-05-19T07:27:53Z</dcterms:created>
  <dcterms:modified xsi:type="dcterms:W3CDTF">2020-09-15T01:31:06Z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0x0101001309F83C92F37C48A913C9A26C1D101F</vt:lpwstr>
  </property>
</Properties>
</file>